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7" r:id="rId7"/>
    <p:sldId id="268" r:id="rId8"/>
    <p:sldId id="269" r:id="rId9"/>
    <p:sldId id="260" r:id="rId10"/>
    <p:sldId id="266" r:id="rId11"/>
    <p:sldId id="261" r:id="rId12"/>
    <p:sldId id="262" r:id="rId13"/>
    <p:sldId id="263" r:id="rId14"/>
    <p:sldId id="265" r:id="rId15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80" d="100"/>
          <a:sy n="80" d="100"/>
        </p:scale>
        <p:origin x="-117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78DEC-4425-4366-B1D7-6806203ADDD8}" type="datetimeFigureOut">
              <a:rPr lang="he-IL" smtClean="0"/>
              <a:t>ב'/ניסן/תשע"ח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B948C-252B-44E1-AF0A-AE9E6D3992C4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Bad signals EDA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1_1_18 sensor 2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8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83841FE8-B182-4844-B753-A9C60BA6E5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6462" b="51990"/>
          <a:stretch/>
        </p:blipFill>
        <p:spPr>
          <a:xfrm>
            <a:off x="1043608" y="1196752"/>
            <a:ext cx="5616624" cy="2507888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8800F63C-1D7B-6B4E-9A2C-96DBA3D9B8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49415" r="29422"/>
          <a:stretch/>
        </p:blipFill>
        <p:spPr>
          <a:xfrm>
            <a:off x="827584" y="3861048"/>
            <a:ext cx="59563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1_1_4</a:t>
            </a:r>
            <a:endParaRPr lang="he-IL" dirty="0"/>
          </a:p>
        </p:txBody>
      </p:sp>
      <p:pic>
        <p:nvPicPr>
          <p:cNvPr id="4" name="Picture 1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570B26F7-7E33-D44C-973A-D7EDCBAFABF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3848" y="2492896"/>
            <a:ext cx="3899254" cy="33850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1_1_6</a:t>
            </a:r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2B2D160-FE33-EC48-8264-217AC25FF9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2064"/>
          <a:stretch/>
        </p:blipFill>
        <p:spPr>
          <a:xfrm>
            <a:off x="2411760" y="2132855"/>
            <a:ext cx="4176464" cy="36958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1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6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A176E7F7-D6E4-D047-A83A-5E7D99FB84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0991" y="2341372"/>
            <a:ext cx="3403177" cy="33693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2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13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FFB5A200-8518-3342-B6C6-897F3314A69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67277" y="2241550"/>
            <a:ext cx="3370533" cy="30596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2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FB77C194-4CC5-3443-BA39-6346A110B4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9556" y="2350672"/>
            <a:ext cx="3690636" cy="35209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2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4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4483541D-AA95-4541-924D-C9346182D0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1700808"/>
            <a:ext cx="4536504" cy="39408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1</a:t>
            </a:r>
            <a:endParaRPr lang="he-IL" dirty="0"/>
          </a:p>
        </p:txBody>
      </p:sp>
      <p:pic>
        <p:nvPicPr>
          <p:cNvPr id="4" name="Picture 5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FD381DCA-F596-D948-A6FB-17C0D035B75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742" y="1666366"/>
            <a:ext cx="6218258" cy="39228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1_1_14 sensor 2</a:t>
            </a:r>
            <a:endParaRPr lang="he-IL" dirty="0"/>
          </a:p>
        </p:txBody>
      </p:sp>
      <p:pic>
        <p:nvPicPr>
          <p:cNvPr id="4" name="Picture 7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492B7800-B1F0-B044-9395-640372325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19425" y="1700808"/>
            <a:ext cx="3105150" cy="39625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Sensor 1 *one of the first participants*</a:t>
            </a:r>
            <a:endParaRPr lang="he-IL" dirty="0"/>
          </a:p>
        </p:txBody>
      </p:sp>
      <p:pic>
        <p:nvPicPr>
          <p:cNvPr id="4" name="Picture 10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940C70A5-02E1-AB4E-915E-04608CBAB8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53349"/>
          <a:stretch/>
        </p:blipFill>
        <p:spPr>
          <a:xfrm>
            <a:off x="683568" y="1484784"/>
            <a:ext cx="8039100" cy="232410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E4C4921-1C72-4847-BC5A-13017111E4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50478" r="33270"/>
          <a:stretch/>
        </p:blipFill>
        <p:spPr>
          <a:xfrm>
            <a:off x="1979712" y="4005064"/>
            <a:ext cx="54737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2_1_5 sensor 1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12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8259B55C-C43F-164F-9F12-045D8B22336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0849" y="2165350"/>
            <a:ext cx="6587967" cy="29198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2</a:t>
            </a:r>
            <a:endParaRPr lang="he-IL" dirty="0"/>
          </a:p>
        </p:txBody>
      </p:sp>
      <p:pic>
        <p:nvPicPr>
          <p:cNvPr id="4" name="Picture 15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EAD4D247-500D-6E4D-974F-F97104FDE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35283" b="50118"/>
          <a:stretch/>
        </p:blipFill>
        <p:spPr>
          <a:xfrm>
            <a:off x="3131840" y="1412776"/>
            <a:ext cx="4019941" cy="2410224"/>
          </a:xfrm>
          <a:prstGeom prst="rect">
            <a:avLst/>
          </a:prstGeom>
        </p:spPr>
      </p:pic>
      <p:pic>
        <p:nvPicPr>
          <p:cNvPr id="5" name="Picture 14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B126D0EE-55E3-7341-9339-BD80788B29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50353" r="32907"/>
          <a:stretch/>
        </p:blipFill>
        <p:spPr>
          <a:xfrm>
            <a:off x="2411760" y="4077072"/>
            <a:ext cx="5274022" cy="23466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sure signals</a:t>
            </a:r>
            <a:br>
              <a:rPr lang="en-US" dirty="0" smtClean="0"/>
            </a:b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he-IL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38</Words>
  <Application>Microsoft Office PowerPoint</Application>
  <PresentationFormat>‫הצגה על המסך (4:3)</PresentationFormat>
  <Paragraphs>14</Paragraphs>
  <Slides>14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5" baseType="lpstr">
      <vt:lpstr>ערכת נושא Office</vt:lpstr>
      <vt:lpstr>Bad signals EDA</vt:lpstr>
      <vt:lpstr>Sensor 2</vt:lpstr>
      <vt:lpstr>Sensor 2</vt:lpstr>
      <vt:lpstr>Sensor 1</vt:lpstr>
      <vt:lpstr>1_1_14 sensor 2</vt:lpstr>
      <vt:lpstr>Sensor 1 *one of the first participants*</vt:lpstr>
      <vt:lpstr>2_1_5 sensor 1</vt:lpstr>
      <vt:lpstr>Sensor 2</vt:lpstr>
      <vt:lpstr>Not sure signals </vt:lpstr>
      <vt:lpstr>1_1_18 sensor 2</vt:lpstr>
      <vt:lpstr>שקופית 11</vt:lpstr>
      <vt:lpstr>1_1_6</vt:lpstr>
      <vt:lpstr>Sensor 1</vt:lpstr>
      <vt:lpstr>Sensor 2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 signals EDA</dc:title>
  <dc:creator>haia</dc:creator>
  <cp:lastModifiedBy>haia</cp:lastModifiedBy>
  <cp:revision>1</cp:revision>
  <dcterms:created xsi:type="dcterms:W3CDTF">2018-03-18T08:42:18Z</dcterms:created>
  <dcterms:modified xsi:type="dcterms:W3CDTF">2018-03-18T08:50:39Z</dcterms:modified>
</cp:coreProperties>
</file>